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2" r:id="rId8"/>
    <p:sldId id="261" r:id="rId9"/>
    <p:sldId id="277" r:id="rId10"/>
    <p:sldId id="259" r:id="rId11"/>
    <p:sldId id="260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78" r:id="rId33"/>
    <p:sldId id="28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86" y="-5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7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3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1260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77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1598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0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65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6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1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68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7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83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27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3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439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accent6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800" dirty="0" smtClean="0"/>
              <a:t>BOOKSTART</a:t>
            </a:r>
            <a:endParaRPr lang="cs-CZ" sz="8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000" dirty="0" smtClean="0">
                <a:solidFill>
                  <a:schemeClr val="tx1"/>
                </a:solidFill>
              </a:rPr>
              <a:t>S KNÍŽKOU DO ŽIVOTA</a:t>
            </a:r>
          </a:p>
          <a:p>
            <a:r>
              <a:rPr lang="cs-CZ" sz="3000" dirty="0" smtClean="0">
                <a:solidFill>
                  <a:schemeClr val="tx1"/>
                </a:solidFill>
              </a:rPr>
              <a:t>Městská knihovna ve Vyšším Brodě</a:t>
            </a:r>
            <a:endParaRPr lang="cs-CZ" sz="30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378899"/>
            <a:ext cx="2794069" cy="26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3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Nabídka knihovny rodičům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>
                <a:solidFill>
                  <a:schemeClr val="tx1"/>
                </a:solidFill>
              </a:rPr>
              <a:t>Registrace zdarma dítěte do 6 let věku</a:t>
            </a:r>
          </a:p>
          <a:p>
            <a:pPr>
              <a:lnSpc>
                <a:spcPct val="150000"/>
              </a:lnSpc>
            </a:pPr>
            <a:r>
              <a:rPr lang="cs-CZ" sz="2800" dirty="0" smtClean="0">
                <a:solidFill>
                  <a:schemeClr val="tx1"/>
                </a:solidFill>
              </a:rPr>
              <a:t>Půjčení knih pro dítko přiměřené jeho věku</a:t>
            </a:r>
          </a:p>
          <a:p>
            <a:pPr>
              <a:lnSpc>
                <a:spcPct val="150000"/>
              </a:lnSpc>
            </a:pPr>
            <a:r>
              <a:rPr lang="cs-CZ" sz="2800" dirty="0" smtClean="0">
                <a:solidFill>
                  <a:schemeClr val="tx1"/>
                </a:solidFill>
              </a:rPr>
              <a:t>Půjčení knih z oboru psychologie dítěte, pedagogiky, výchovy nebo lékařství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79" y="1037422"/>
            <a:ext cx="7581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8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Mrňata v knihovně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sz="2800" dirty="0" smtClean="0">
                <a:solidFill>
                  <a:schemeClr val="tx1"/>
                </a:solidFill>
              </a:rPr>
              <a:t>Setkávání pro maminky s dětmi</a:t>
            </a:r>
          </a:p>
          <a:p>
            <a:pPr>
              <a:lnSpc>
                <a:spcPct val="150000"/>
              </a:lnSpc>
            </a:pPr>
            <a:r>
              <a:rPr lang="cs-CZ" sz="2800" dirty="0" smtClean="0">
                <a:solidFill>
                  <a:schemeClr val="tx1"/>
                </a:solidFill>
              </a:rPr>
              <a:t>Setkání 1x v měsíci (středa od 10 hod)</a:t>
            </a:r>
          </a:p>
          <a:p>
            <a:pPr>
              <a:lnSpc>
                <a:spcPct val="150000"/>
              </a:lnSpc>
            </a:pPr>
            <a:r>
              <a:rPr lang="cs-CZ" sz="2800" dirty="0" smtClean="0">
                <a:solidFill>
                  <a:schemeClr val="tx1"/>
                </a:solidFill>
              </a:rPr>
              <a:t>Krátký program, nabídka knih pro rodiče a leporel pro děti</a:t>
            </a:r>
          </a:p>
          <a:p>
            <a:pPr>
              <a:lnSpc>
                <a:spcPct val="150000"/>
              </a:lnSpc>
            </a:pPr>
            <a:r>
              <a:rPr lang="cs-CZ" sz="2800" dirty="0" smtClean="0">
                <a:solidFill>
                  <a:schemeClr val="tx1"/>
                </a:solidFill>
              </a:rPr>
              <a:t>Prostor pro setkání maminek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33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137867"/>
            <a:ext cx="76962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15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1000125"/>
            <a:ext cx="77533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04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6" y="885825"/>
            <a:ext cx="7200000" cy="51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862013"/>
            <a:ext cx="76485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72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819151"/>
            <a:ext cx="757977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90588"/>
            <a:ext cx="73152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22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857250"/>
            <a:ext cx="72009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64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Zahájení projektu ve Vyšším Brodě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r>
              <a:rPr lang="cs-CZ" sz="2800" dirty="0">
                <a:solidFill>
                  <a:schemeClr val="tx1"/>
                </a:solidFill>
              </a:rPr>
              <a:t>Záměr projektu schválen radou </a:t>
            </a:r>
            <a:r>
              <a:rPr lang="cs-CZ" sz="2800" dirty="0" smtClean="0">
                <a:solidFill>
                  <a:schemeClr val="tx1"/>
                </a:solidFill>
              </a:rPr>
              <a:t>města</a:t>
            </a:r>
            <a:endParaRPr lang="cs-CZ" sz="2800" dirty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Je domluvena spolupráce s oddělením </a:t>
            </a:r>
            <a:r>
              <a:rPr lang="cs-CZ" sz="2800" dirty="0" smtClean="0">
                <a:solidFill>
                  <a:schemeClr val="tx1"/>
                </a:solidFill>
              </a:rPr>
              <a:t>Matriky</a:t>
            </a:r>
            <a:endParaRPr lang="cs-CZ" sz="2800" dirty="0">
              <a:solidFill>
                <a:schemeClr val="tx1"/>
              </a:solidFill>
            </a:endParaRPr>
          </a:p>
          <a:p>
            <a:r>
              <a:rPr lang="cs-CZ" sz="2800" dirty="0" smtClean="0">
                <a:solidFill>
                  <a:schemeClr val="tx1"/>
                </a:solidFill>
              </a:rPr>
              <a:t>Přihlášení na jaře 2019</a:t>
            </a:r>
          </a:p>
          <a:p>
            <a:r>
              <a:rPr lang="cs-CZ" sz="2800" dirty="0">
                <a:solidFill>
                  <a:schemeClr val="tx1"/>
                </a:solidFill>
              </a:rPr>
              <a:t>Zveřejnění informací o projektu</a:t>
            </a:r>
          </a:p>
          <a:p>
            <a:r>
              <a:rPr lang="cs-CZ" sz="2800" dirty="0" smtClean="0">
                <a:solidFill>
                  <a:schemeClr val="tx1"/>
                </a:solidFill>
              </a:rPr>
              <a:t>Předávání dárkových setů na vítání občánků</a:t>
            </a:r>
          </a:p>
          <a:p>
            <a:r>
              <a:rPr lang="cs-CZ" sz="2800" dirty="0" smtClean="0">
                <a:solidFill>
                  <a:schemeClr val="tx1"/>
                </a:solidFill>
              </a:rPr>
              <a:t>Nabídka setkávání maminkám s dětmi</a:t>
            </a:r>
          </a:p>
        </p:txBody>
      </p:sp>
    </p:spTree>
    <p:extLst>
      <p:ext uri="{BB962C8B-B14F-4D97-AF65-F5344CB8AC3E}">
        <p14:creationId xmlns:p14="http://schemas.microsoft.com/office/powerpoint/2010/main" val="172541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871538"/>
            <a:ext cx="72009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70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900113"/>
            <a:ext cx="7200000" cy="524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9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Návštěvnost setkání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b="1" dirty="0">
                <a:solidFill>
                  <a:schemeClr val="tx1"/>
                </a:solidFill>
              </a:rPr>
              <a:t>k</a:t>
            </a:r>
            <a:r>
              <a:rPr lang="cs-CZ" sz="2800" b="1" dirty="0" smtClean="0">
                <a:solidFill>
                  <a:schemeClr val="tx1"/>
                </a:solidFill>
              </a:rPr>
              <a:t>věten 2019 </a:t>
            </a:r>
            <a:r>
              <a:rPr lang="cs-CZ" sz="2800" dirty="0" smtClean="0">
                <a:solidFill>
                  <a:schemeClr val="tx1"/>
                </a:solidFill>
              </a:rPr>
              <a:t>– 3 maminky</a:t>
            </a:r>
          </a:p>
          <a:p>
            <a:r>
              <a:rPr lang="cs-CZ" sz="2800" b="1" dirty="0" smtClean="0">
                <a:solidFill>
                  <a:schemeClr val="tx1"/>
                </a:solidFill>
              </a:rPr>
              <a:t>říjen 2019 </a:t>
            </a:r>
            <a:r>
              <a:rPr lang="cs-CZ" sz="2800" dirty="0" smtClean="0">
                <a:solidFill>
                  <a:schemeClr val="tx1"/>
                </a:solidFill>
              </a:rPr>
              <a:t>– 0</a:t>
            </a:r>
          </a:p>
          <a:p>
            <a:r>
              <a:rPr lang="cs-CZ" sz="2800" b="1" dirty="0" smtClean="0">
                <a:solidFill>
                  <a:schemeClr val="tx1"/>
                </a:solidFill>
              </a:rPr>
              <a:t>listopad  2019 </a:t>
            </a:r>
            <a:r>
              <a:rPr lang="cs-CZ" sz="2800" dirty="0" smtClean="0">
                <a:solidFill>
                  <a:schemeClr val="tx1"/>
                </a:solidFill>
              </a:rPr>
              <a:t>– cvičení s fyzioterapeutkou – </a:t>
            </a:r>
          </a:p>
          <a:p>
            <a:pPr marL="0" indent="0">
              <a:buNone/>
            </a:pPr>
            <a:r>
              <a:rPr lang="cs-CZ" sz="2800" dirty="0" smtClean="0">
                <a:solidFill>
                  <a:schemeClr val="tx1"/>
                </a:solidFill>
              </a:rPr>
              <a:t>   5 přihlášených – účast 0</a:t>
            </a:r>
          </a:p>
          <a:p>
            <a:r>
              <a:rPr lang="cs-CZ" sz="2800" b="1" dirty="0" smtClean="0">
                <a:solidFill>
                  <a:schemeClr val="tx1"/>
                </a:solidFill>
              </a:rPr>
              <a:t>leden 2020 </a:t>
            </a:r>
            <a:r>
              <a:rPr lang="cs-CZ" sz="2800" dirty="0" smtClean="0">
                <a:solidFill>
                  <a:schemeClr val="tx1"/>
                </a:solidFill>
              </a:rPr>
              <a:t>– 2 maminky</a:t>
            </a:r>
          </a:p>
          <a:p>
            <a:r>
              <a:rPr lang="cs-CZ" sz="2800" b="1" dirty="0" smtClean="0">
                <a:solidFill>
                  <a:schemeClr val="tx1"/>
                </a:solidFill>
              </a:rPr>
              <a:t>únor 2020 </a:t>
            </a:r>
            <a:r>
              <a:rPr lang="cs-CZ" sz="2800" dirty="0" smtClean="0">
                <a:solidFill>
                  <a:schemeClr val="tx1"/>
                </a:solidFill>
              </a:rPr>
              <a:t>– cvičení s fyzioterapeutkou – </a:t>
            </a:r>
          </a:p>
          <a:p>
            <a:pPr marL="0" indent="0">
              <a:buNone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  6 přihlášených – účast ???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3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chemeClr val="tx1"/>
                </a:solidFill>
              </a:rPr>
              <a:t>Proč nefungují setkání maminek?</a:t>
            </a:r>
            <a:r>
              <a:rPr lang="cs-CZ" b="1" dirty="0" smtClean="0">
                <a:solidFill>
                  <a:schemeClr val="tx1"/>
                </a:solidFill>
              </a:rPr>
              <a:t/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sz="2700" dirty="0">
                <a:solidFill>
                  <a:schemeClr val="tx1"/>
                </a:solidFill>
              </a:rPr>
              <a:t>i</a:t>
            </a:r>
            <a:r>
              <a:rPr lang="cs-CZ" sz="2700" dirty="0" smtClean="0">
                <a:solidFill>
                  <a:schemeClr val="tx1"/>
                </a:solidFill>
              </a:rPr>
              <a:t> přesto, že maminky odcházejí s tím, že to „bylo fajn“</a:t>
            </a:r>
            <a:endParaRPr lang="cs-CZ" sz="27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081463"/>
          </a:xfrm>
        </p:spPr>
        <p:txBody>
          <a:bodyPr>
            <a:noAutofit/>
          </a:bodyPr>
          <a:lstStyle/>
          <a:p>
            <a:r>
              <a:rPr lang="cs-CZ" sz="2800" dirty="0" smtClean="0">
                <a:solidFill>
                  <a:schemeClr val="tx1"/>
                </a:solidFill>
              </a:rPr>
              <a:t>Mám </a:t>
            </a:r>
            <a:r>
              <a:rPr lang="cs-CZ" sz="2800" dirty="0">
                <a:solidFill>
                  <a:schemeClr val="tx1"/>
                </a:solidFill>
              </a:rPr>
              <a:t>mnoho jiných zajímavějších aktivit?</a:t>
            </a:r>
          </a:p>
          <a:p>
            <a:r>
              <a:rPr lang="cs-CZ" sz="2800" dirty="0">
                <a:solidFill>
                  <a:schemeClr val="tx1"/>
                </a:solidFill>
              </a:rPr>
              <a:t>Nechodím do knihovny, proto nemám důvod chodit ani s takto malými dětmi?</a:t>
            </a:r>
          </a:p>
          <a:p>
            <a:r>
              <a:rPr lang="cs-CZ" sz="2800" dirty="0">
                <a:solidFill>
                  <a:schemeClr val="tx1"/>
                </a:solidFill>
              </a:rPr>
              <a:t>Nezájem o setkávání touto formou?</a:t>
            </a:r>
          </a:p>
          <a:p>
            <a:r>
              <a:rPr lang="cs-CZ" sz="2800" dirty="0" smtClean="0">
                <a:solidFill>
                  <a:schemeClr val="tx1"/>
                </a:solidFill>
              </a:rPr>
              <a:t>Nevhodné či neatraktivní prostředí ? </a:t>
            </a:r>
          </a:p>
          <a:p>
            <a:r>
              <a:rPr lang="cs-CZ" sz="2800" dirty="0" smtClean="0">
                <a:solidFill>
                  <a:schemeClr val="tx1"/>
                </a:solidFill>
              </a:rPr>
              <a:t>Obava maminek před úrazem či větším hlídání kvůli knihám?</a:t>
            </a:r>
          </a:p>
          <a:p>
            <a:r>
              <a:rPr lang="cs-CZ" sz="2800" dirty="0" smtClean="0">
                <a:solidFill>
                  <a:schemeClr val="tx1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7192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ALE…. zpět do roku 2011, 2012 a 2016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78" y="1684503"/>
            <a:ext cx="72009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04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33425"/>
            <a:ext cx="72009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8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624110"/>
            <a:ext cx="7200000" cy="54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33425"/>
            <a:ext cx="72009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8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33425"/>
            <a:ext cx="72009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50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33425"/>
            <a:ext cx="72009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39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Dárkové sety pro děti a rodiče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85" y="1703489"/>
            <a:ext cx="705802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7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3424238"/>
            <a:ext cx="571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33425"/>
            <a:ext cx="72009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3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Srovnání 2011, 2012, 2016 a 2019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300" b="1" dirty="0" smtClean="0">
                <a:solidFill>
                  <a:schemeClr val="tx1"/>
                </a:solidFill>
              </a:rPr>
              <a:t>Shoda</a:t>
            </a:r>
          </a:p>
          <a:p>
            <a:r>
              <a:rPr lang="cs-CZ" sz="3300" dirty="0" smtClean="0">
                <a:solidFill>
                  <a:schemeClr val="tx1"/>
                </a:solidFill>
              </a:rPr>
              <a:t>Stejné prostředí</a:t>
            </a:r>
          </a:p>
          <a:p>
            <a:r>
              <a:rPr lang="cs-CZ" sz="3300" dirty="0" smtClean="0">
                <a:solidFill>
                  <a:schemeClr val="tx1"/>
                </a:solidFill>
              </a:rPr>
              <a:t>Podobné schéma setkání – tvoření, pohybové hry, prostor pro rozhovory a listování v knihách</a:t>
            </a:r>
          </a:p>
          <a:p>
            <a:pPr marL="0" indent="0">
              <a:buNone/>
            </a:pPr>
            <a:r>
              <a:rPr lang="cs-CZ" sz="3300" b="1" dirty="0" smtClean="0">
                <a:solidFill>
                  <a:schemeClr val="tx1"/>
                </a:solidFill>
              </a:rPr>
              <a:t>Rozdíl - věk dětí </a:t>
            </a:r>
          </a:p>
          <a:p>
            <a:r>
              <a:rPr lang="cs-CZ" sz="3300" dirty="0" smtClean="0">
                <a:solidFill>
                  <a:schemeClr val="tx1"/>
                </a:solidFill>
              </a:rPr>
              <a:t>2011, 2012 	= 3leté děti, které se nedostaly do 			                       mateřinky</a:t>
            </a:r>
          </a:p>
          <a:p>
            <a:r>
              <a:rPr lang="cs-CZ" sz="3300" dirty="0" smtClean="0">
                <a:solidFill>
                  <a:schemeClr val="tx1"/>
                </a:solidFill>
              </a:rPr>
              <a:t>2016			= 2 – 3 roky, popř. mladší sourozenci</a:t>
            </a:r>
          </a:p>
          <a:p>
            <a:r>
              <a:rPr lang="cs-CZ" sz="3300" dirty="0" smtClean="0">
                <a:solidFill>
                  <a:schemeClr val="tx1"/>
                </a:solidFill>
              </a:rPr>
              <a:t>2019			= 15 měsíců až 2 roky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81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Závěrem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sz="3100" dirty="0" smtClean="0">
                <a:solidFill>
                  <a:schemeClr val="tx1"/>
                </a:solidFill>
              </a:rPr>
              <a:t>Budoucnost </a:t>
            </a:r>
            <a:r>
              <a:rPr lang="cs-CZ" sz="3100" dirty="0" err="1" smtClean="0">
                <a:solidFill>
                  <a:schemeClr val="tx1"/>
                </a:solidFill>
              </a:rPr>
              <a:t>Bookstartu</a:t>
            </a:r>
            <a:r>
              <a:rPr lang="cs-CZ" sz="3100" dirty="0" smtClean="0">
                <a:solidFill>
                  <a:schemeClr val="tx1"/>
                </a:solidFill>
              </a:rPr>
              <a:t> ve Vyšším Brodě</a:t>
            </a:r>
            <a:endParaRPr lang="cs-CZ" sz="31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Předávání setů na vítání občánků		</a:t>
            </a:r>
            <a:r>
              <a:rPr lang="cs-CZ" sz="2400" b="1" dirty="0" smtClean="0">
                <a:solidFill>
                  <a:schemeClr val="tx1"/>
                </a:solidFill>
              </a:rPr>
              <a:t>ANO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Organizace setkávání					</a:t>
            </a:r>
            <a:r>
              <a:rPr lang="cs-CZ" sz="2400" b="1" dirty="0" smtClean="0">
                <a:solidFill>
                  <a:schemeClr val="tx1"/>
                </a:solidFill>
              </a:rPr>
              <a:t>nejspíše NE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Zprostředkovaná cvičení				     	</a:t>
            </a:r>
            <a:r>
              <a:rPr lang="cs-CZ" sz="2400" b="1" dirty="0" smtClean="0">
                <a:solidFill>
                  <a:schemeClr val="tx1"/>
                </a:solidFill>
              </a:rPr>
              <a:t>???</a:t>
            </a:r>
            <a:endParaRPr lang="cs-CZ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b="1" dirty="0" smtClean="0">
                <a:solidFill>
                  <a:schemeClr val="tx1"/>
                </a:solidFill>
              </a:rPr>
              <a:t>Děkuji za pozornost.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310063"/>
          </a:xfrm>
        </p:spPr>
        <p:txBody>
          <a:bodyPr>
            <a:normAutofit lnSpcReduction="1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sz="2800" dirty="0" smtClean="0">
                <a:solidFill>
                  <a:schemeClr val="tx1"/>
                </a:solidFill>
              </a:rPr>
              <a:t>Romana Ouředníková</a:t>
            </a:r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/>
          <a:stretch/>
        </p:blipFill>
        <p:spPr>
          <a:xfrm>
            <a:off x="4528079" y="2185988"/>
            <a:ext cx="5037666" cy="34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/>
              <a:t>Zveřejnění informací o projektu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solidFill>
                  <a:schemeClr val="tx1"/>
                </a:solidFill>
              </a:rPr>
              <a:t>Webové </a:t>
            </a:r>
            <a:r>
              <a:rPr lang="cs-CZ" sz="3100" dirty="0">
                <a:solidFill>
                  <a:schemeClr val="tx1"/>
                </a:solidFill>
              </a:rPr>
              <a:t>stránky knihovny</a:t>
            </a: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endParaRPr lang="cs-CZ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18" y="2420495"/>
            <a:ext cx="6281087" cy="388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25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/>
              <a:t>Zveřejnění informací o </a:t>
            </a:r>
            <a:r>
              <a:rPr lang="cs-CZ" sz="4000" b="1" dirty="0" smtClean="0"/>
              <a:t>projektu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err="1"/>
              <a:t>Facebook</a:t>
            </a:r>
            <a:r>
              <a:rPr lang="cs-CZ" sz="3100" dirty="0"/>
              <a:t> knihovny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04" y="2357624"/>
            <a:ext cx="70675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82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Zveřejnění informací o projektu</a:t>
            </a:r>
            <a:br>
              <a:rPr lang="cs-CZ" b="1" dirty="0"/>
            </a:br>
            <a:r>
              <a:rPr lang="cs-CZ" sz="2800" dirty="0" smtClean="0"/>
              <a:t>Vyšebrodský zpravodaj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25" y="2192851"/>
            <a:ext cx="2739655" cy="364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71" y="2179556"/>
            <a:ext cx="475297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36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Vítání občánků a předání setů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51" y="2146226"/>
            <a:ext cx="6444893" cy="391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9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42975"/>
            <a:ext cx="73152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34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Vítání občánků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sz="2800" dirty="0" smtClean="0">
                <a:solidFill>
                  <a:schemeClr val="tx1"/>
                </a:solidFill>
              </a:rPr>
              <a:t>V roce 2019 bylo předáno 22 dárkových setů</a:t>
            </a:r>
          </a:p>
          <a:p>
            <a:endParaRPr lang="cs-CZ" sz="2800" dirty="0">
              <a:solidFill>
                <a:schemeClr val="tx1"/>
              </a:solidFill>
            </a:endParaRPr>
          </a:p>
          <a:p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88" y="3355975"/>
            <a:ext cx="3600000" cy="234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210</TotalTime>
  <Words>281</Words>
  <Application>Microsoft Office PowerPoint</Application>
  <PresentationFormat>Vlastní</PresentationFormat>
  <Paragraphs>69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Stébla</vt:lpstr>
      <vt:lpstr>BOOKSTART</vt:lpstr>
      <vt:lpstr>Zahájení projektu ve Vyšším Brodě</vt:lpstr>
      <vt:lpstr>Dárkové sety pro děti a rodiče</vt:lpstr>
      <vt:lpstr>Zveřejnění informací o projektu Webové stránky knihovny </vt:lpstr>
      <vt:lpstr>Zveřejnění informací o projektu Facebook knihovny </vt:lpstr>
      <vt:lpstr>Zveřejnění informací o projektu Vyšebrodský zpravodaj</vt:lpstr>
      <vt:lpstr>Vítání občánků a předání setů</vt:lpstr>
      <vt:lpstr>Prezentace aplikace PowerPoint</vt:lpstr>
      <vt:lpstr>Vítání občánků</vt:lpstr>
      <vt:lpstr>Nabídka knihovny rodičům</vt:lpstr>
      <vt:lpstr>Prezentace aplikace PowerPoint</vt:lpstr>
      <vt:lpstr>Mrňata v knihovně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Návštěvnost setkání</vt:lpstr>
      <vt:lpstr>Proč nefungují setkání maminek? i přesto, že maminky odcházejí s tím, že to „bylo fajn“</vt:lpstr>
      <vt:lpstr>ALE…. zpět do roku 2011, 2012 a 2016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Srovnání 2011, 2012, 2016 a 2019</vt:lpstr>
      <vt:lpstr>Závěrem Budoucnost Bookstartu ve Vyšším Brodě</vt:lpstr>
      <vt:lpstr> Děkuji za pozornost.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Knihovna</dc:creator>
  <cp:lastModifiedBy>svikova</cp:lastModifiedBy>
  <cp:revision>40</cp:revision>
  <dcterms:created xsi:type="dcterms:W3CDTF">2020-01-22T14:46:23Z</dcterms:created>
  <dcterms:modified xsi:type="dcterms:W3CDTF">2020-01-29T07:43:25Z</dcterms:modified>
</cp:coreProperties>
</file>